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013C3-F4A9-4C37-84F2-9CA79C71EE0A}" type="datetimeFigureOut">
              <a:rPr lang="ru-RU" smtClean="0"/>
              <a:pPr/>
              <a:t>08.09.2023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85728"/>
            <a:ext cx="7772400" cy="1470025"/>
          </a:xfrm>
        </p:spPr>
        <p:txBody>
          <a:bodyPr/>
          <a:lstStyle/>
          <a:p>
            <a:r>
              <a:rPr lang="ru-RU" dirty="0" smtClean="0"/>
              <a:t>Лабораторная работа №1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34" y="1857364"/>
            <a:ext cx="8286808" cy="175260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Тема «Методы кодирования и модуляция сигналов»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 </a:t>
            </a:r>
          </a:p>
          <a:p>
            <a:r>
              <a:rPr lang="ru-RU" sz="3000" dirty="0">
                <a:solidFill>
                  <a:schemeClr val="tx1"/>
                </a:solidFill>
              </a:rPr>
              <a:t>по дисциплине </a:t>
            </a:r>
            <a:r>
              <a:rPr lang="ru-RU" sz="3000" dirty="0" smtClean="0">
                <a:solidFill>
                  <a:schemeClr val="tx1"/>
                </a:solidFill>
              </a:rPr>
              <a:t>«Сетевые технологии»</a:t>
            </a:r>
            <a:endParaRPr lang="ru-RU" sz="3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372" y="4786322"/>
            <a:ext cx="4714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Выполнил:  </a:t>
            </a:r>
            <a:r>
              <a:rPr lang="ru-RU" u="sng" dirty="0"/>
              <a:t>Щербак Маргарита Романовна</a:t>
            </a:r>
            <a:endParaRPr lang="ru-RU" dirty="0"/>
          </a:p>
          <a:p>
            <a:r>
              <a:rPr lang="ru-RU" dirty="0"/>
              <a:t>                                                                          Студент группы: </a:t>
            </a:r>
            <a:r>
              <a:rPr lang="ru-RU" u="sng" dirty="0"/>
              <a:t>НПИбд-02-21</a:t>
            </a:r>
            <a:r>
              <a:rPr lang="ru-RU" dirty="0"/>
              <a:t>	</a:t>
            </a:r>
          </a:p>
          <a:p>
            <a:r>
              <a:rPr lang="ru-RU" dirty="0"/>
              <a:t>			                                   </a:t>
            </a:r>
            <a:r>
              <a:rPr lang="ru-RU" dirty="0" smtClean="0"/>
              <a:t>«</a:t>
            </a:r>
            <a:r>
              <a:rPr lang="ru-RU" u="sng" dirty="0" smtClean="0"/>
              <a:t>07</a:t>
            </a:r>
            <a:r>
              <a:rPr lang="ru-RU" dirty="0" smtClean="0"/>
              <a:t>» сентября 20</a:t>
            </a:r>
            <a:r>
              <a:rPr lang="ru-RU" u="sng" dirty="0" smtClean="0"/>
              <a:t>23</a:t>
            </a:r>
            <a:r>
              <a:rPr lang="ru-RU" dirty="0" smtClean="0"/>
              <a:t>г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0912"/>
          <a:stretch>
            <a:fillRect/>
          </a:stretch>
        </p:blipFill>
        <p:spPr bwMode="auto">
          <a:xfrm>
            <a:off x="285720" y="285727"/>
            <a:ext cx="4929222" cy="300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22355"/>
          <a:stretch>
            <a:fillRect/>
          </a:stretch>
        </p:blipFill>
        <p:spPr bwMode="auto">
          <a:xfrm>
            <a:off x="3862326" y="3357562"/>
            <a:ext cx="4999092" cy="3200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57818" y="285728"/>
            <a:ext cx="350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m-файла и исправленный график спектров синусоидальных сигналов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85720" y="5500702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файла </a:t>
            </a:r>
            <a:r>
              <a:rPr lang="ru-RU" dirty="0" err="1" smtClean="0"/>
              <a:t>spectre_sum.m</a:t>
            </a:r>
            <a:r>
              <a:rPr lang="ru-RU" dirty="0" smtClean="0"/>
              <a:t> и  суммарный сигнал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0046"/>
          <a:stretch>
            <a:fillRect/>
          </a:stretch>
        </p:blipFill>
        <p:spPr bwMode="auto">
          <a:xfrm>
            <a:off x="285720" y="214290"/>
            <a:ext cx="4865092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3714752"/>
            <a:ext cx="4097132" cy="2854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143380"/>
            <a:ext cx="4225278" cy="235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286380" y="357166"/>
            <a:ext cx="35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файла </a:t>
            </a:r>
            <a:r>
              <a:rPr lang="ru-RU" dirty="0" err="1" smtClean="0"/>
              <a:t>spectre_sum.m</a:t>
            </a:r>
            <a:r>
              <a:rPr lang="ru-RU" dirty="0" smtClean="0"/>
              <a:t> и  спектр суммарного сигнала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14282" y="3214686"/>
            <a:ext cx="864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Выполнила задание с другой частотой дискретизации – взяла значения 75 и 1024 Гц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00760" y="214290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Амплитудная модуляция</a:t>
            </a:r>
            <a:endParaRPr lang="ru-RU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540067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429000"/>
            <a:ext cx="54864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929322" y="1000108"/>
            <a:ext cx="285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файла </a:t>
            </a:r>
            <a:r>
              <a:rPr lang="ru-RU" dirty="0" err="1" smtClean="0"/>
              <a:t>am.m</a:t>
            </a:r>
            <a:r>
              <a:rPr lang="ru-RU" dirty="0" smtClean="0"/>
              <a:t>. Сигнал и огибающая при амплитудной модуляции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072198" y="3643314"/>
            <a:ext cx="271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файла </a:t>
            </a:r>
            <a:r>
              <a:rPr lang="ru-RU" dirty="0" err="1" smtClean="0"/>
              <a:t>am.m</a:t>
            </a:r>
            <a:r>
              <a:rPr lang="ru-RU" dirty="0" smtClean="0"/>
              <a:t> и спектр сигнала при амплитудной модуляции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428604"/>
            <a:ext cx="85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Кодирование сигнала. Исследование свойства самосинхронизации сигнала</a:t>
            </a:r>
            <a:endParaRPr lang="ru-RU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71546"/>
            <a:ext cx="24955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2857496"/>
            <a:ext cx="54102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00430" y="2285992"/>
            <a:ext cx="53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Установлен пакет расширений </a:t>
            </a:r>
            <a:r>
              <a:rPr lang="ru-RU" dirty="0" err="1" smtClean="0"/>
              <a:t>signal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r="5385"/>
          <a:stretch>
            <a:fillRect/>
          </a:stretch>
        </p:blipFill>
        <p:spPr bwMode="auto">
          <a:xfrm>
            <a:off x="285720" y="214290"/>
            <a:ext cx="6072198" cy="3549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000504"/>
            <a:ext cx="410217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3929066"/>
            <a:ext cx="3962402" cy="233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572264" y="357166"/>
            <a:ext cx="235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 файле </a:t>
            </a:r>
            <a:r>
              <a:rPr lang="ru-RU" dirty="0" err="1" smtClean="0"/>
              <a:t>main.m</a:t>
            </a:r>
            <a:r>
              <a:rPr lang="ru-RU" dirty="0" smtClean="0"/>
              <a:t> подключила пакет </a:t>
            </a:r>
            <a:r>
              <a:rPr lang="ru-RU" dirty="0" err="1" smtClean="0"/>
              <a:t>signal</a:t>
            </a:r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85926"/>
            <a:ext cx="3500462" cy="213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286256"/>
            <a:ext cx="3727014" cy="2162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 r="16479"/>
          <a:stretch>
            <a:fillRect/>
          </a:stretch>
        </p:blipFill>
        <p:spPr bwMode="auto">
          <a:xfrm>
            <a:off x="5000628" y="1785926"/>
            <a:ext cx="3558703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90" y="4071942"/>
            <a:ext cx="3643338" cy="233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85720" y="357166"/>
            <a:ext cx="835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 файлах </a:t>
            </a:r>
            <a:r>
              <a:rPr lang="ru-RU" dirty="0" err="1" smtClean="0"/>
              <a:t>unipolar.m</a:t>
            </a:r>
            <a:r>
              <a:rPr lang="ru-RU" dirty="0" smtClean="0"/>
              <a:t>, </a:t>
            </a:r>
            <a:r>
              <a:rPr lang="ru-RU" dirty="0" err="1" smtClean="0"/>
              <a:t>ami.m</a:t>
            </a:r>
            <a:r>
              <a:rPr lang="ru-RU" dirty="0" smtClean="0"/>
              <a:t>, </a:t>
            </a:r>
            <a:r>
              <a:rPr lang="ru-RU" dirty="0" err="1" smtClean="0"/>
              <a:t>bipolarnrz.m</a:t>
            </a:r>
            <a:r>
              <a:rPr lang="ru-RU" dirty="0" smtClean="0"/>
              <a:t>, </a:t>
            </a:r>
            <a:r>
              <a:rPr lang="ru-RU" dirty="0" err="1" smtClean="0"/>
              <a:t>bipolarrz.m</a:t>
            </a:r>
            <a:r>
              <a:rPr lang="ru-RU" dirty="0" smtClean="0"/>
              <a:t>, </a:t>
            </a:r>
            <a:r>
              <a:rPr lang="ru-RU" dirty="0" err="1" smtClean="0"/>
              <a:t>manchester.m</a:t>
            </a:r>
            <a:r>
              <a:rPr lang="ru-RU" dirty="0" smtClean="0"/>
              <a:t>, </a:t>
            </a:r>
            <a:r>
              <a:rPr lang="ru-RU" dirty="0" err="1" smtClean="0"/>
              <a:t>diffmanc.m</a:t>
            </a:r>
            <a:r>
              <a:rPr lang="ru-RU" dirty="0" smtClean="0"/>
              <a:t> прописала соответствующие функции преобразования кодовой последовательности </a:t>
            </a:r>
            <a:r>
              <a:rPr lang="ru-RU" dirty="0" err="1" smtClean="0"/>
              <a:t>data</a:t>
            </a:r>
            <a:r>
              <a:rPr lang="ru-RU" dirty="0" smtClean="0"/>
              <a:t> с вызовом функции </a:t>
            </a:r>
            <a:r>
              <a:rPr lang="ru-RU" dirty="0" err="1" smtClean="0"/>
              <a:t>maptowave</a:t>
            </a:r>
            <a:r>
              <a:rPr lang="ru-RU" dirty="0" smtClean="0"/>
              <a:t> для построения соответствующего графика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71480"/>
            <a:ext cx="38290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 b="12950"/>
          <a:stretch>
            <a:fillRect/>
          </a:stretch>
        </p:blipFill>
        <p:spPr bwMode="auto">
          <a:xfrm>
            <a:off x="428596" y="4071942"/>
            <a:ext cx="46196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 r="23869"/>
          <a:stretch>
            <a:fillRect/>
          </a:stretch>
        </p:blipFill>
        <p:spPr bwMode="auto">
          <a:xfrm>
            <a:off x="5072066" y="500042"/>
            <a:ext cx="3595685" cy="2928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8143932" cy="431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7158" y="285728"/>
            <a:ext cx="835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Запустила главный </a:t>
            </a:r>
            <a:r>
              <a:rPr lang="ru-RU" dirty="0" err="1" smtClean="0"/>
              <a:t>скрипт</a:t>
            </a:r>
            <a:r>
              <a:rPr lang="ru-RU" dirty="0" smtClean="0"/>
              <a:t> </a:t>
            </a:r>
            <a:r>
              <a:rPr lang="ru-RU" dirty="0" err="1" smtClean="0"/>
              <a:t>main.m</a:t>
            </a:r>
            <a:r>
              <a:rPr lang="ru-RU" dirty="0" smtClean="0"/>
              <a:t>. В каталоге </a:t>
            </a:r>
            <a:r>
              <a:rPr lang="ru-RU" dirty="0" err="1" smtClean="0"/>
              <a:t>signal</a:t>
            </a:r>
            <a:r>
              <a:rPr lang="ru-RU" dirty="0" smtClean="0"/>
              <a:t> получены файлы с графиками кодированного </a:t>
            </a:r>
            <a:r>
              <a:rPr lang="ru-RU" dirty="0" smtClean="0"/>
              <a:t>сигнала</a:t>
            </a:r>
            <a:r>
              <a:rPr lang="en-US" smtClean="0"/>
              <a:t>, </a:t>
            </a:r>
            <a:r>
              <a:rPr lang="ru-RU" smtClean="0"/>
              <a:t>в </a:t>
            </a:r>
            <a:r>
              <a:rPr lang="ru-RU" dirty="0" smtClean="0"/>
              <a:t>каталоге </a:t>
            </a:r>
            <a:r>
              <a:rPr lang="ru-RU" dirty="0" err="1" smtClean="0"/>
              <a:t>sync</a:t>
            </a:r>
            <a:r>
              <a:rPr lang="ru-RU" dirty="0" smtClean="0"/>
              <a:t> — файлы с графиками, иллюстрирующими свойства самосинхронизации, в каталоге </a:t>
            </a:r>
            <a:r>
              <a:rPr lang="ru-RU" dirty="0" err="1" smtClean="0"/>
              <a:t>spectre</a:t>
            </a:r>
            <a:r>
              <a:rPr lang="ru-RU" dirty="0" smtClean="0"/>
              <a:t> — файлы с графиками спектров сигналов.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42910" y="6072206"/>
            <a:ext cx="821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Кодирование NRZ: нет самосинхронизации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5000660" cy="252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214686"/>
            <a:ext cx="4572031" cy="335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00694" y="714356"/>
            <a:ext cx="335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Дифференциальное манчестерское кодирование: спектр сигнала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000760" y="4857760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Кодирование NRZ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52578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643570" y="1285860"/>
            <a:ext cx="32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Кодирование RZ: есть самосинхронизация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85720" y="4786322"/>
            <a:ext cx="8429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Вывод: </a:t>
            </a:r>
            <a:r>
              <a:rPr lang="ru-RU" dirty="0" smtClean="0"/>
              <a:t>таким образом, в ходе выполнения л/</a:t>
            </a:r>
            <a:r>
              <a:rPr lang="ru-RU" dirty="0" err="1" smtClean="0"/>
              <a:t>р</a:t>
            </a:r>
            <a:r>
              <a:rPr lang="ru-RU" dirty="0" smtClean="0"/>
              <a:t> №1, я изучила методы кодирования и модуляции сигналов с помощью </a:t>
            </a:r>
            <a:r>
              <a:rPr lang="ru-RU" dirty="0" err="1" smtClean="0"/>
              <a:t>высокоуровнего</a:t>
            </a:r>
            <a:r>
              <a:rPr lang="ru-RU" dirty="0" smtClean="0"/>
              <a:t> языка программирования </a:t>
            </a:r>
            <a:r>
              <a:rPr lang="ru-RU" dirty="0" err="1" smtClean="0"/>
              <a:t>Octave</a:t>
            </a:r>
            <a:r>
              <a:rPr lang="ru-RU" dirty="0" smtClean="0"/>
              <a:t>. Определила спектр и параметры сигнала. Продемонстрировала принципы модуляции сигнала на примере аналоговой амплитудной модуляции. Исследовала свойства самосинхронизации сигнала.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910" y="1857364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Цели работы</a:t>
            </a:r>
            <a:r>
              <a:rPr lang="en-US" b="1" dirty="0" smtClean="0"/>
              <a:t>: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42910" y="2428868"/>
            <a:ext cx="8001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Изучить методы кодирования и модуляции сигналов с помощью </a:t>
            </a:r>
            <a:r>
              <a:rPr lang="ru-RU" dirty="0" err="1" smtClean="0"/>
              <a:t>высокоуровнего</a:t>
            </a:r>
            <a:r>
              <a:rPr lang="ru-RU" dirty="0" smtClean="0"/>
              <a:t> языка программирования </a:t>
            </a:r>
            <a:r>
              <a:rPr lang="ru-RU" dirty="0" err="1" smtClean="0"/>
              <a:t>Octave</a:t>
            </a:r>
            <a:r>
              <a:rPr lang="ru-RU" dirty="0" smtClean="0"/>
              <a:t>. Определить спектр и параметры сигнала. Продемонстрировать принципы модуляции сигнала на примере аналоговой амплитудной модуляции. Исследовать свойства самосинхронизации сигнала.</a:t>
            </a:r>
          </a:p>
          <a:p>
            <a:pPr algn="just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285728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Выполнение работы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785794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Построение графиков в </a:t>
            </a:r>
            <a:r>
              <a:rPr lang="ru-RU" b="1" dirty="0" err="1" smtClean="0"/>
              <a:t>Octave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428868"/>
            <a:ext cx="5305425" cy="360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71472" y="1571612"/>
            <a:ext cx="792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Перешла в окно редактора и создала новый сценарий с именем </a:t>
            </a:r>
            <a:r>
              <a:rPr lang="ru-RU" dirty="0" err="1" smtClean="0"/>
              <a:t>plot_sin.m</a:t>
            </a:r>
            <a:r>
              <a:rPr lang="ru-RU" dirty="0" smtClean="0"/>
              <a:t>, затем сохранила его в свой рабочий каталог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5230813" cy="343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10949" r="8302"/>
          <a:stretch>
            <a:fillRect/>
          </a:stretch>
        </p:blipFill>
        <p:spPr bwMode="auto">
          <a:xfrm>
            <a:off x="5143504" y="3143248"/>
            <a:ext cx="3714777" cy="3448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7158" y="4500570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График функции 𝑦 = </a:t>
            </a:r>
            <a:r>
              <a:rPr lang="ru-RU" dirty="0" err="1" smtClean="0"/>
              <a:t>sin</a:t>
            </a:r>
            <a:r>
              <a:rPr lang="ru-RU" dirty="0" smtClean="0"/>
              <a:t> 𝑥 + 1/3 </a:t>
            </a:r>
            <a:r>
              <a:rPr lang="ru-RU" dirty="0" err="1" smtClean="0"/>
              <a:t>sin</a:t>
            </a:r>
            <a:r>
              <a:rPr lang="ru-RU" dirty="0" smtClean="0"/>
              <a:t> 3𝑥 + 1/5 </a:t>
            </a:r>
            <a:r>
              <a:rPr lang="ru-RU" dirty="0" err="1" smtClean="0"/>
              <a:t>sin</a:t>
            </a:r>
            <a:r>
              <a:rPr lang="ru-RU" dirty="0" smtClean="0"/>
              <a:t> 5𝑥 на интервале [−10; 10]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785926"/>
            <a:ext cx="7811099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0034" y="785794"/>
            <a:ext cx="8143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Создала сценарий под названием </a:t>
            </a:r>
            <a:r>
              <a:rPr lang="ru-RU" dirty="0" err="1" smtClean="0"/>
              <a:t>plot_</a:t>
            </a:r>
            <a:r>
              <a:rPr lang="en-US" dirty="0" err="1" smtClean="0"/>
              <a:t>cos</a:t>
            </a:r>
            <a:r>
              <a:rPr lang="ru-RU" dirty="0" smtClean="0"/>
              <a:t>.</a:t>
            </a:r>
            <a:r>
              <a:rPr lang="ru-RU" dirty="0" err="1" smtClean="0"/>
              <a:t>m</a:t>
            </a:r>
            <a:r>
              <a:rPr lang="ru-RU" dirty="0" smtClean="0"/>
              <a:t> и изменила его так, чтобы на одном графике располагались отличающиеся по типу линий графики функций</a:t>
            </a:r>
            <a:endParaRPr lang="en-US" dirty="0" smtClean="0"/>
          </a:p>
          <a:p>
            <a:pPr algn="ctr"/>
            <a:r>
              <a:rPr lang="ru-RU" dirty="0" smtClean="0"/>
              <a:t> 𝑦1 = </a:t>
            </a:r>
            <a:r>
              <a:rPr lang="ru-RU" dirty="0" err="1" smtClean="0"/>
              <a:t>sin</a:t>
            </a:r>
            <a:r>
              <a:rPr lang="ru-RU" dirty="0" smtClean="0"/>
              <a:t> 𝑥+ 1/3 </a:t>
            </a:r>
            <a:r>
              <a:rPr lang="ru-RU" dirty="0" err="1" smtClean="0"/>
              <a:t>sin</a:t>
            </a:r>
            <a:r>
              <a:rPr lang="ru-RU" dirty="0" smtClean="0"/>
              <a:t> 3𝑥+ 1/5 </a:t>
            </a:r>
            <a:r>
              <a:rPr lang="ru-RU" dirty="0" err="1" smtClean="0"/>
              <a:t>sin</a:t>
            </a:r>
            <a:r>
              <a:rPr lang="ru-RU" dirty="0" smtClean="0"/>
              <a:t> 5𝑥, 𝑦2 = </a:t>
            </a:r>
            <a:r>
              <a:rPr lang="ru-RU" dirty="0" err="1" smtClean="0"/>
              <a:t>cos</a:t>
            </a:r>
            <a:r>
              <a:rPr lang="ru-RU" dirty="0" smtClean="0"/>
              <a:t> 𝑥+ 1/3 </a:t>
            </a:r>
            <a:r>
              <a:rPr lang="ru-RU" dirty="0" err="1" smtClean="0"/>
              <a:t>cos</a:t>
            </a:r>
            <a:r>
              <a:rPr lang="ru-RU" dirty="0" smtClean="0"/>
              <a:t> 3𝑥+ 1/5 </a:t>
            </a:r>
            <a:r>
              <a:rPr lang="ru-RU" dirty="0" err="1" smtClean="0"/>
              <a:t>cos</a:t>
            </a:r>
            <a:r>
              <a:rPr lang="ru-RU" dirty="0" smtClean="0"/>
              <a:t> 5𝑥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1357290" y="428604"/>
            <a:ext cx="67866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600" b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Разложение импульсного сигнала в частичный ряд Фурье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5500702"/>
            <a:ext cx="750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m-файла и графики меандра, реализованные с различным количеством гармоник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00108"/>
            <a:ext cx="842157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71604" y="357166"/>
            <a:ext cx="62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Скорректировала код для реализации меандра через синусы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741" y="1071546"/>
            <a:ext cx="820525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14348" y="5357826"/>
            <a:ext cx="785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m-файла через синусы, графики меандра и файл </a:t>
            </a:r>
            <a:r>
              <a:rPr lang="en-US" dirty="0" err="1" smtClean="0"/>
              <a:t>meandrs</a:t>
            </a:r>
            <a:r>
              <a:rPr lang="ru-RU" dirty="0" smtClean="0"/>
              <a:t> в формате .</a:t>
            </a:r>
            <a:r>
              <a:rPr lang="ru-RU" dirty="0" err="1" smtClean="0"/>
              <a:t>png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38" y="571480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Определение спектра и параметров сигнала</a:t>
            </a:r>
            <a:endParaRPr lang="ru-RU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142984"/>
            <a:ext cx="795263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28662" y="5572140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m-файла и два синусоидальных сигнала разной частоты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42918"/>
            <a:ext cx="8231329" cy="422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57224" y="5143512"/>
            <a:ext cx="72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Листинг m-файла и график спектров синусоидальных сигналов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431</Words>
  <Application>Microsoft Office PowerPoint</Application>
  <PresentationFormat>Экран (4:3)</PresentationFormat>
  <Paragraphs>39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Лабораторная работа №1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Acer</dc:creator>
  <cp:lastModifiedBy>Acer</cp:lastModifiedBy>
  <cp:revision>81</cp:revision>
  <dcterms:created xsi:type="dcterms:W3CDTF">2022-11-10T13:43:31Z</dcterms:created>
  <dcterms:modified xsi:type="dcterms:W3CDTF">2023-09-08T20:01:20Z</dcterms:modified>
</cp:coreProperties>
</file>